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"/>
      <p:regular r:id="rId9"/>
      <p:bold r:id="rId10"/>
      <p:italic r:id="rId11"/>
      <p:boldItalic r:id="rId12"/>
    </p:embeddedFont>
    <p:embeddedFont>
      <p:font typeface="Montserrat Medium"/>
      <p:regular r:id="rId13"/>
      <p:bold r:id="rId14"/>
      <p:italic r:id="rId15"/>
      <p:boldItalic r:id="rId16"/>
    </p:embeddedFont>
    <p:embeddedFont>
      <p:font typeface="Montserrat ExtraBold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9" roundtripDataSignature="AMtx7mhZXO1wb0v3KLsraXChYQidRouE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italic.fntdata"/><Relationship Id="rId10" Type="http://schemas.openxmlformats.org/officeDocument/2006/relationships/font" Target="fonts/Montserrat-bold.fntdata"/><Relationship Id="rId13" Type="http://schemas.openxmlformats.org/officeDocument/2006/relationships/font" Target="fonts/MontserratMedium-regular.fntdata"/><Relationship Id="rId12" Type="http://schemas.openxmlformats.org/officeDocument/2006/relationships/font" Target="fonts/Montserrat-boldItalic.fntdata"/><Relationship Id="rId15" Type="http://schemas.openxmlformats.org/officeDocument/2006/relationships/font" Target="fonts/MontserratMedium-italic.fntdata"/><Relationship Id="rId14" Type="http://schemas.openxmlformats.org/officeDocument/2006/relationships/font" Target="fonts/MontserratMedium-bold.fntdata"/><Relationship Id="rId17" Type="http://schemas.openxmlformats.org/officeDocument/2006/relationships/font" Target="fonts/MontserratExtraBold-bold.fntdata"/><Relationship Id="rId16" Type="http://schemas.openxmlformats.org/officeDocument/2006/relationships/font" Target="fonts/MontserratMedium-boldItalic.fntdata"/><Relationship Id="rId19" Type="http://customschemas.google.com/relationships/presentationmetadata" Target="metadata"/><Relationship Id="rId18" Type="http://schemas.openxmlformats.org/officeDocument/2006/relationships/font" Target="fonts/Montserrat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3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3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3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4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4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4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9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9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3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4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4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8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8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49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74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2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2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4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Why we need HOC?</a:t>
            </a:r>
            <a:endParaRPr/>
          </a:p>
        </p:txBody>
      </p:sp>
      <p:sp>
        <p:nvSpPr>
          <p:cNvPr id="162" name="Google Shape;162;p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/>
          <p:nvPr>
            <p:ph idx="1" type="body"/>
          </p:nvPr>
        </p:nvSpPr>
        <p:spPr>
          <a:xfrm>
            <a:off x="827975" y="12875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Hover counter with an example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How do we reuse this code?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8" name="Google Shape;168;p2"/>
          <p:cNvSpPr txBox="1"/>
          <p:nvPr>
            <p:ph type="title"/>
          </p:nvPr>
        </p:nvSpPr>
        <p:spPr>
          <a:xfrm>
            <a:off x="747625" y="485200"/>
            <a:ext cx="57357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/>
          <p:nvPr>
            <p:ph type="title"/>
          </p:nvPr>
        </p:nvSpPr>
        <p:spPr>
          <a:xfrm>
            <a:off x="561125" y="491900"/>
            <a:ext cx="5735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Higher Order Components</a:t>
            </a:r>
            <a:endParaRPr/>
          </a:p>
        </p:txBody>
      </p:sp>
      <p:sp>
        <p:nvSpPr>
          <p:cNvPr id="174" name="Google Shape;174;p3"/>
          <p:cNvSpPr/>
          <p:nvPr/>
        </p:nvSpPr>
        <p:spPr>
          <a:xfrm>
            <a:off x="2408400" y="1306725"/>
            <a:ext cx="1403700" cy="36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Parent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"/>
          <p:cNvSpPr/>
          <p:nvPr/>
        </p:nvSpPr>
        <p:spPr>
          <a:xfrm>
            <a:off x="910850" y="3091650"/>
            <a:ext cx="1585800" cy="40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clickcounter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"/>
          <p:cNvSpPr/>
          <p:nvPr/>
        </p:nvSpPr>
        <p:spPr>
          <a:xfrm>
            <a:off x="4029750" y="3075600"/>
            <a:ext cx="1553700" cy="43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Hovercounter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p3"/>
          <p:cNvCxnSpPr/>
          <p:nvPr/>
        </p:nvCxnSpPr>
        <p:spPr>
          <a:xfrm>
            <a:off x="1518900" y="2571300"/>
            <a:ext cx="31827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" name="Google Shape;178;p3"/>
          <p:cNvCxnSpPr>
            <a:stCxn id="175" idx="3"/>
            <a:endCxn id="176" idx="1"/>
          </p:cNvCxnSpPr>
          <p:nvPr/>
        </p:nvCxnSpPr>
        <p:spPr>
          <a:xfrm>
            <a:off x="2496650" y="3295200"/>
            <a:ext cx="153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3"/>
          <p:cNvCxnSpPr/>
          <p:nvPr/>
        </p:nvCxnSpPr>
        <p:spPr>
          <a:xfrm flipH="1">
            <a:off x="1518900" y="2571450"/>
            <a:ext cx="10800" cy="5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0" name="Google Shape;180;p3"/>
          <p:cNvCxnSpPr/>
          <p:nvPr/>
        </p:nvCxnSpPr>
        <p:spPr>
          <a:xfrm>
            <a:off x="4701475" y="2581800"/>
            <a:ext cx="300" cy="4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1" name="Google Shape;181;p3"/>
          <p:cNvCxnSpPr>
            <a:endCxn id="174" idx="2"/>
          </p:cNvCxnSpPr>
          <p:nvPr/>
        </p:nvCxnSpPr>
        <p:spPr>
          <a:xfrm rot="10800000">
            <a:off x="3110250" y="1670925"/>
            <a:ext cx="3900" cy="89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2" name="Google Shape;182;p3"/>
          <p:cNvSpPr txBox="1"/>
          <p:nvPr/>
        </p:nvSpPr>
        <p:spPr>
          <a:xfrm>
            <a:off x="561125" y="2492300"/>
            <a:ext cx="7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props</a:t>
            </a:r>
            <a:endParaRPr b="0" i="0" sz="14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3"/>
          <p:cNvSpPr txBox="1"/>
          <p:nvPr/>
        </p:nvSpPr>
        <p:spPr>
          <a:xfrm>
            <a:off x="4909775" y="2675400"/>
            <a:ext cx="7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props</a:t>
            </a:r>
            <a:endParaRPr b="0" i="0" sz="14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3"/>
          <p:cNvSpPr txBox="1"/>
          <p:nvPr/>
        </p:nvSpPr>
        <p:spPr>
          <a:xfrm>
            <a:off x="2770000" y="3514800"/>
            <a:ext cx="7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State</a:t>
            </a:r>
            <a:endParaRPr b="0" i="0" sz="14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3"/>
          <p:cNvSpPr txBox="1"/>
          <p:nvPr/>
        </p:nvSpPr>
        <p:spPr>
          <a:xfrm>
            <a:off x="3879750" y="1627150"/>
            <a:ext cx="185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Lift the counter logic to parent and pass the prop</a:t>
            </a:r>
            <a:endParaRPr b="0" i="0" sz="1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